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395" r:id="rId4"/>
    <p:sldId id="540" r:id="rId5"/>
    <p:sldId id="589" r:id="rId6"/>
    <p:sldId id="570" r:id="rId7"/>
    <p:sldId id="571" r:id="rId8"/>
    <p:sldId id="581" r:id="rId9"/>
    <p:sldId id="583" r:id="rId10"/>
    <p:sldId id="546" r:id="rId11"/>
    <p:sldId id="563" r:id="rId12"/>
    <p:sldId id="547" r:id="rId13"/>
    <p:sldId id="566" r:id="rId14"/>
    <p:sldId id="554" r:id="rId15"/>
    <p:sldId id="552" r:id="rId16"/>
    <p:sldId id="565" r:id="rId17"/>
    <p:sldId id="587" r:id="rId18"/>
    <p:sldId id="574" r:id="rId19"/>
    <p:sldId id="584" r:id="rId20"/>
    <p:sldId id="558" r:id="rId21"/>
    <p:sldId id="564" r:id="rId22"/>
    <p:sldId id="575" r:id="rId23"/>
    <p:sldId id="576" r:id="rId24"/>
    <p:sldId id="577" r:id="rId25"/>
    <p:sldId id="578" r:id="rId26"/>
    <p:sldId id="585" r:id="rId27"/>
    <p:sldId id="567" r:id="rId28"/>
    <p:sldId id="568" r:id="rId29"/>
    <p:sldId id="569" r:id="rId30"/>
    <p:sldId id="530" r:id="rId31"/>
    <p:sldId id="591" r:id="rId32"/>
    <p:sldId id="592" r:id="rId33"/>
    <p:sldId id="593" r:id="rId34"/>
    <p:sldId id="594" r:id="rId35"/>
    <p:sldId id="421" r:id="rId36"/>
    <p:sldId id="588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89"/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  <p14:sldId id="591"/>
            <p14:sldId id="592"/>
            <p14:sldId id="593"/>
            <p14:sldId id="594"/>
          </p14:sldIdLst>
        </p14:section>
        <p14:section name="Conclusion" id="{BA2B6804-BD2D-49A3-A339-ED808B9E53C8}">
          <p14:sldIdLst>
            <p14:sldId id="421"/>
            <p14:sldId id="58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5C0E"/>
    <a:srgbClr val="C6C0AA"/>
    <a:srgbClr val="F37D3B"/>
    <a:srgbClr val="FF6600"/>
    <a:srgbClr val="603A14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3899" autoAdjust="0"/>
  </p:normalViewPr>
  <p:slideViewPr>
    <p:cSldViewPr>
      <p:cViewPr varScale="1">
        <p:scale>
          <a:sx n="83" d="100"/>
          <a:sy n="83" d="100"/>
        </p:scale>
        <p:origin x="20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28-May-17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fragis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276600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295400"/>
            <a:ext cx="11804822" cy="50812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Software Configuration</a:t>
            </a:r>
            <a:br>
              <a:rPr lang="en-US" sz="4000" dirty="0"/>
            </a:br>
            <a:r>
              <a:rPr lang="en-US" sz="4000" dirty="0"/>
              <a:t>Management</a:t>
            </a:r>
            <a:r>
              <a:rPr lang="bg-BG" sz="4000" dirty="0"/>
              <a:t> (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SCM</a:t>
            </a:r>
            <a:r>
              <a:rPr lang="en-US" sz="4000" dirty="0"/>
              <a:t>)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68" y="1828800"/>
            <a:ext cx="3312444" cy="427115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4800600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01" y="3178444"/>
            <a:ext cx="1720311" cy="86015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35" y="14478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3255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914597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0370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1132</Words>
  <Application>Microsoft Office PowerPoint</Application>
  <PresentationFormat>Custom</PresentationFormat>
  <Paragraphs>276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Git and GitHub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2017-05-28T18:23:16Z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